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1" r:id="rId4"/>
    <p:sldId id="260" r:id="rId5"/>
    <p:sldId id="264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8948"/>
  </p:normalViewPr>
  <p:slideViewPr>
    <p:cSldViewPr>
      <p:cViewPr>
        <p:scale>
          <a:sx n="111" d="100"/>
          <a:sy n="111" d="100"/>
        </p:scale>
        <p:origin x="2224" y="3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BB3E5-675C-0D40-8E39-F2D3ED3BF6C5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6B61C-282B-924B-9341-B4C2ED348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0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two areas we have discussed are </a:t>
            </a:r>
          </a:p>
          <a:p>
            <a:pPr marL="228600" indent="-228600">
              <a:buAutoNum type="arabicParenR"/>
            </a:pPr>
            <a:r>
              <a:rPr lang="en-US" b="1" baseline="0" dirty="0" smtClean="0"/>
              <a:t>S. America </a:t>
            </a:r>
            <a:r>
              <a:rPr lang="mr-IN" b="1" baseline="0" dirty="0" smtClean="0"/>
              <a:t>–</a:t>
            </a:r>
            <a:r>
              <a:rPr lang="en-US" b="1" baseline="0" dirty="0" smtClean="0"/>
              <a:t> globalization and land use change (e.g. markets and soybean expansions) </a:t>
            </a:r>
            <a:endParaRPr lang="en-US" b="1" i="1" baseline="0" dirty="0" smtClean="0"/>
          </a:p>
          <a:p>
            <a:pPr marL="228600" indent="-228600">
              <a:buAutoNum type="arabicParenR"/>
            </a:pPr>
            <a:r>
              <a:rPr lang="en-US" b="1" i="0" baseline="0" dirty="0" smtClean="0"/>
              <a:t>Africa </a:t>
            </a:r>
            <a:r>
              <a:rPr lang="mr-IN" b="1" i="0" baseline="0" dirty="0" smtClean="0"/>
              <a:t>–</a:t>
            </a:r>
            <a:r>
              <a:rPr lang="en-US" b="1" i="0" baseline="0" dirty="0" smtClean="0"/>
              <a:t> integration of smallholders farmers into market economies and food security </a:t>
            </a:r>
            <a:r>
              <a:rPr lang="mr-IN" b="1" i="0" baseline="0" dirty="0" smtClean="0"/>
              <a:t>–</a:t>
            </a:r>
            <a:r>
              <a:rPr lang="en-US" b="1" i="0" baseline="0" dirty="0" smtClean="0"/>
              <a:t> link to SDG’s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6B61C-282B-924B-9341-B4C2ED348A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8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128-0937-46F2-B8AB-B9F125060B6D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FEC-B76D-4AE6-9D4D-B94ABD16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5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128-0937-46F2-B8AB-B9F125060B6D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FEC-B76D-4AE6-9D4D-B94ABD16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4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128-0937-46F2-B8AB-B9F125060B6D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FEC-B76D-4AE6-9D4D-B94ABD16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6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128-0937-46F2-B8AB-B9F125060B6D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FEC-B76D-4AE6-9D4D-B94ABD16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7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128-0937-46F2-B8AB-B9F125060B6D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FEC-B76D-4AE6-9D4D-B94ABD16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71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128-0937-46F2-B8AB-B9F125060B6D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FEC-B76D-4AE6-9D4D-B94ABD16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3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128-0937-46F2-B8AB-B9F125060B6D}" type="datetimeFigureOut">
              <a:rPr lang="en-US" smtClean="0"/>
              <a:t>4/12/17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FEC-B76D-4AE6-9D4D-B94ABD16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4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128-0937-46F2-B8AB-B9F125060B6D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FEC-B76D-4AE6-9D4D-B94ABD16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15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128-0937-46F2-B8AB-B9F125060B6D}" type="datetimeFigureOut">
              <a:rPr lang="en-US" smtClean="0"/>
              <a:t>4/12/17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FEC-B76D-4AE6-9D4D-B94ABD16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4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128-0937-46F2-B8AB-B9F125060B6D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FEC-B76D-4AE6-9D4D-B94ABD16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0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128-0937-46F2-B8AB-B9F125060B6D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8FEC-B76D-4AE6-9D4D-B94ABD16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9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12128-0937-46F2-B8AB-B9F125060B6D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8FEC-B76D-4AE6-9D4D-B94ABD163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8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 Observations 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Meeting 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Chris </a:t>
            </a:r>
            <a:r>
              <a:rPr lang="en-US" dirty="0" smtClean="0"/>
              <a:t>Justice </a:t>
            </a:r>
          </a:p>
          <a:p>
            <a:r>
              <a:rPr lang="en-US" dirty="0" smtClean="0"/>
              <a:t>LCLUC Project Scientist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218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306" y="36653"/>
            <a:ext cx="8229600" cy="1143000"/>
          </a:xfrm>
        </p:spPr>
        <p:txBody>
          <a:bodyPr/>
          <a:lstStyle/>
          <a:p>
            <a:r>
              <a:rPr lang="en-US" dirty="0" smtClean="0"/>
              <a:t>Program Observations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79106" cy="57912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Recent Selections </a:t>
            </a:r>
          </a:p>
          <a:p>
            <a:pPr lvl="1"/>
            <a:r>
              <a:rPr lang="en-US" dirty="0" smtClean="0"/>
              <a:t>Increasing maturity of LCLUC social science aspects </a:t>
            </a:r>
            <a:r>
              <a:rPr lang="mr-IN" dirty="0" smtClean="0"/>
              <a:t>–</a:t>
            </a:r>
            <a:r>
              <a:rPr lang="en-US" dirty="0" smtClean="0"/>
              <a:t> some projects being led by social scientists </a:t>
            </a:r>
          </a:p>
          <a:p>
            <a:r>
              <a:rPr lang="en-US" sz="3400" dirty="0" smtClean="0"/>
              <a:t>South-Southeast Asia Regional Initiative</a:t>
            </a:r>
          </a:p>
          <a:p>
            <a:pPr lvl="1"/>
            <a:r>
              <a:rPr lang="en-US" dirty="0" smtClean="0"/>
              <a:t>Preparatory Syntheses (2012-2015) </a:t>
            </a:r>
            <a:r>
              <a:rPr lang="mr-IN" dirty="0" smtClean="0"/>
              <a:t>–</a:t>
            </a:r>
            <a:r>
              <a:rPr lang="en-US" dirty="0" smtClean="0"/>
              <a:t> LU/Carbon, Urban, Forest/Ag </a:t>
            </a:r>
          </a:p>
          <a:p>
            <a:pPr lvl="1"/>
            <a:r>
              <a:rPr lang="en-US" dirty="0" smtClean="0"/>
              <a:t>2015 </a:t>
            </a:r>
            <a:r>
              <a:rPr lang="en-US" dirty="0" smtClean="0"/>
              <a:t>S. Asia Projects </a:t>
            </a:r>
            <a:r>
              <a:rPr lang="en-US" dirty="0" smtClean="0"/>
              <a:t>emphasis on forest (6), urban (1), agricultural land use (1), LU/health (1)</a:t>
            </a:r>
          </a:p>
          <a:p>
            <a:pPr lvl="1"/>
            <a:r>
              <a:rPr lang="en-US" dirty="0" smtClean="0"/>
              <a:t>2016 SARI </a:t>
            </a:r>
            <a:r>
              <a:rPr lang="en-US" dirty="0" smtClean="0"/>
              <a:t> SE Asia emphases </a:t>
            </a:r>
            <a:r>
              <a:rPr lang="en-US" dirty="0" smtClean="0"/>
              <a:t>TBD</a:t>
            </a:r>
          </a:p>
          <a:p>
            <a:pPr lvl="1"/>
            <a:r>
              <a:rPr lang="en-US" dirty="0" smtClean="0"/>
              <a:t>Next </a:t>
            </a:r>
            <a:r>
              <a:rPr lang="en-US" dirty="0" smtClean="0"/>
              <a:t>Phase </a:t>
            </a:r>
            <a:r>
              <a:rPr lang="mr-IN" dirty="0" smtClean="0"/>
              <a:t>–</a:t>
            </a:r>
            <a:r>
              <a:rPr lang="en-US" dirty="0" smtClean="0"/>
              <a:t> Thursday </a:t>
            </a:r>
            <a:r>
              <a:rPr lang="en-US" dirty="0" err="1" smtClean="0"/>
              <a:t>Vadrevu</a:t>
            </a:r>
            <a:r>
              <a:rPr lang="en-US" dirty="0" smtClean="0"/>
              <a:t> presentation   </a:t>
            </a:r>
          </a:p>
          <a:p>
            <a:r>
              <a:rPr lang="en-US" sz="3400" dirty="0" smtClean="0"/>
              <a:t>Building a regional program </a:t>
            </a:r>
            <a:r>
              <a:rPr lang="en-US" dirty="0" smtClean="0"/>
              <a:t>from individual unconnected NASA proposals (where the sum is to be more than the parts) &gt; the </a:t>
            </a:r>
            <a:r>
              <a:rPr lang="en-US" dirty="0" smtClean="0"/>
              <a:t>contribution </a:t>
            </a:r>
            <a:r>
              <a:rPr lang="en-US" dirty="0" smtClean="0"/>
              <a:t>in the </a:t>
            </a:r>
            <a:r>
              <a:rPr lang="en-US" dirty="0"/>
              <a:t>context </a:t>
            </a:r>
            <a:r>
              <a:rPr lang="en-US" dirty="0" smtClean="0"/>
              <a:t> of the larger body of regional science &gt; critical role of regional science meetings to understand engage/partner w. regional scientists(co-funded meetings) </a:t>
            </a:r>
          </a:p>
          <a:p>
            <a:pPr lvl="1"/>
            <a:r>
              <a:rPr lang="en-US" dirty="0" smtClean="0"/>
              <a:t>Special Editions providing science synthesis-paper opportunities (Thank You </a:t>
            </a:r>
            <a:r>
              <a:rPr lang="mr-IN" dirty="0" smtClean="0"/>
              <a:t>–</a:t>
            </a:r>
            <a:r>
              <a:rPr lang="en-US" dirty="0" smtClean="0"/>
              <a:t> Krishna)</a:t>
            </a:r>
          </a:p>
          <a:p>
            <a:pPr lvl="1"/>
            <a:r>
              <a:rPr lang="en-US" dirty="0" smtClean="0"/>
              <a:t>Real interest from National Science Partners to further engage </a:t>
            </a:r>
            <a:r>
              <a:rPr lang="mr-IN" dirty="0" smtClean="0"/>
              <a:t>–</a:t>
            </a:r>
            <a:r>
              <a:rPr lang="en-US" dirty="0" smtClean="0"/>
              <a:t> connection to other opportunities (Peer,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/>
              <a:t>Interest in understanding how to use NASA data for LU Science </a:t>
            </a:r>
          </a:p>
        </p:txBody>
      </p:sp>
    </p:spTree>
    <p:extLst>
      <p:ext uri="{BB962C8B-B14F-4D97-AF65-F5344CB8AC3E}">
        <p14:creationId xmlns:p14="http://schemas.microsoft.com/office/powerpoint/2010/main" val="213773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13504"/>
            <a:ext cx="8229600" cy="1143000"/>
          </a:xfrm>
        </p:spPr>
        <p:txBody>
          <a:bodyPr/>
          <a:lstStyle/>
          <a:p>
            <a:r>
              <a:rPr lang="en-US" dirty="0" smtClean="0"/>
              <a:t>Observations Continued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143000"/>
            <a:ext cx="8572500" cy="5486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Synthesis Proposals </a:t>
            </a:r>
            <a:r>
              <a:rPr lang="en-US" dirty="0" smtClean="0"/>
              <a:t>(</a:t>
            </a:r>
            <a:r>
              <a:rPr lang="en-US" i="1" dirty="0" smtClean="0"/>
              <a:t>in process of changing </a:t>
            </a:r>
            <a:r>
              <a:rPr lang="en-US" i="1" dirty="0"/>
              <a:t>this </a:t>
            </a:r>
            <a:r>
              <a:rPr lang="en-US" i="1" dirty="0" smtClean="0"/>
              <a:t>element)</a:t>
            </a:r>
            <a:endParaRPr lang="en-US" dirty="0"/>
          </a:p>
          <a:p>
            <a:pPr lvl="1"/>
            <a:r>
              <a:rPr lang="en-US" dirty="0" smtClean="0"/>
              <a:t>2016 </a:t>
            </a:r>
            <a:r>
              <a:rPr lang="en-US" dirty="0"/>
              <a:t>Regional specific drivers (SE US), Island Systems, Land </a:t>
            </a:r>
            <a:r>
              <a:rPr lang="en-US" dirty="0" smtClean="0"/>
              <a:t>rush/grabs (+ 2015 Brown et al.) </a:t>
            </a:r>
            <a:r>
              <a:rPr lang="mr-IN" i="1" dirty="0" smtClean="0"/>
              <a:t>–</a:t>
            </a:r>
            <a:r>
              <a:rPr lang="en-US" i="1" dirty="0" smtClean="0"/>
              <a:t> future special edition?</a:t>
            </a:r>
            <a:endParaRPr lang="en-US" dirty="0" smtClean="0"/>
          </a:p>
          <a:p>
            <a:r>
              <a:rPr lang="en-US" dirty="0" smtClean="0"/>
              <a:t>2016 Caucasus Component - emphases (TBD)</a:t>
            </a:r>
            <a:endParaRPr lang="en-US" dirty="0"/>
          </a:p>
          <a:p>
            <a:r>
              <a:rPr lang="en-US" dirty="0" smtClean="0"/>
              <a:t>MODIS &gt; </a:t>
            </a:r>
            <a:r>
              <a:rPr lang="en-US" dirty="0" err="1" smtClean="0"/>
              <a:t>MuSLI</a:t>
            </a:r>
            <a:r>
              <a:rPr lang="en-US" dirty="0" smtClean="0"/>
              <a:t> ?</a:t>
            </a:r>
            <a:endParaRPr lang="en-US" dirty="0"/>
          </a:p>
          <a:p>
            <a:pPr lvl="1"/>
            <a:r>
              <a:rPr lang="en-US" dirty="0" smtClean="0"/>
              <a:t>New high temporal resolution moderate resolution capability (S2, S1) </a:t>
            </a:r>
            <a:r>
              <a:rPr lang="mr-IN" dirty="0" smtClean="0"/>
              <a:t>–</a:t>
            </a:r>
            <a:r>
              <a:rPr lang="en-US" dirty="0" smtClean="0"/>
              <a:t> a potential game changer for LCLUC science </a:t>
            </a:r>
          </a:p>
          <a:p>
            <a:pPr lvl="1"/>
            <a:r>
              <a:rPr lang="en-US" dirty="0" smtClean="0"/>
              <a:t>First round funding was for prototyping</a:t>
            </a:r>
          </a:p>
          <a:p>
            <a:pPr lvl="1"/>
            <a:r>
              <a:rPr lang="en-US" dirty="0" smtClean="0"/>
              <a:t>Second round ‘product generation’ + additional prototyping</a:t>
            </a:r>
          </a:p>
          <a:p>
            <a:pPr lvl="1"/>
            <a:r>
              <a:rPr lang="en-US" dirty="0" smtClean="0"/>
              <a:t>Complementing not duplicating European efforts </a:t>
            </a:r>
            <a:r>
              <a:rPr lang="en-US" dirty="0" smtClean="0"/>
              <a:t>- </a:t>
            </a:r>
            <a:r>
              <a:rPr lang="en-US" dirty="0" smtClean="0"/>
              <a:t>as </a:t>
            </a:r>
            <a:r>
              <a:rPr lang="en-US" dirty="0"/>
              <a:t>significant European investments being made </a:t>
            </a:r>
          </a:p>
          <a:p>
            <a:pPr lvl="1"/>
            <a:r>
              <a:rPr lang="en-US" dirty="0" smtClean="0"/>
              <a:t>F</a:t>
            </a:r>
            <a:r>
              <a:rPr lang="en-US" dirty="0" smtClean="0"/>
              <a:t>ocus </a:t>
            </a:r>
            <a:r>
              <a:rPr lang="en-US" dirty="0" smtClean="0"/>
              <a:t>on unique contributions from moderate resolution capabilities </a:t>
            </a:r>
            <a:r>
              <a:rPr lang="en-US" dirty="0" smtClean="0"/>
              <a:t>Not </a:t>
            </a:r>
            <a:r>
              <a:rPr lang="en-US" dirty="0" smtClean="0"/>
              <a:t>duplicating HLS functionality </a:t>
            </a:r>
          </a:p>
          <a:p>
            <a:pPr lvl="1"/>
            <a:r>
              <a:rPr lang="en-US" dirty="0" smtClean="0"/>
              <a:t>Challenge of developing useful unfunded-partnerships </a:t>
            </a:r>
            <a:r>
              <a:rPr lang="mr-IN" dirty="0" smtClean="0"/>
              <a:t>–</a:t>
            </a:r>
            <a:r>
              <a:rPr lang="en-US" dirty="0" smtClean="0"/>
              <a:t> strengthening the activities </a:t>
            </a:r>
            <a:r>
              <a:rPr lang="mr-IN" dirty="0" smtClean="0"/>
              <a:t>–</a:t>
            </a:r>
            <a:r>
              <a:rPr lang="en-US" dirty="0" smtClean="0"/>
              <a:t> a coordinated Science Team </a:t>
            </a:r>
            <a:endParaRPr lang="en-US" dirty="0" smtClean="0"/>
          </a:p>
          <a:p>
            <a:pPr lvl="1"/>
            <a:r>
              <a:rPr lang="en-US" dirty="0" smtClean="0"/>
              <a:t>Challenge of incomplete high frequency coverage</a:t>
            </a:r>
          </a:p>
          <a:p>
            <a:pPr lvl="1"/>
            <a:r>
              <a:rPr lang="en-US" dirty="0" smtClean="0"/>
              <a:t>Challenge of Funding Volume Data </a:t>
            </a:r>
            <a:r>
              <a:rPr lang="en-US" dirty="0" smtClean="0"/>
              <a:t>Processing - Exploring link to NASA’s Cloud Computing initiative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78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0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Looking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3330"/>
            <a:ext cx="8534400" cy="6026069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 smtClean="0"/>
              <a:t>Regional Initiatives Beyond </a:t>
            </a:r>
            <a:r>
              <a:rPr lang="en-US" dirty="0"/>
              <a:t>SARI (</a:t>
            </a:r>
            <a:r>
              <a:rPr lang="en-US" dirty="0" smtClean="0"/>
              <a:t>2019/20&gt;)?</a:t>
            </a:r>
            <a:endParaRPr lang="en-US" dirty="0" smtClean="0"/>
          </a:p>
          <a:p>
            <a:pPr lvl="1"/>
            <a:r>
              <a:rPr lang="en-US" dirty="0" smtClean="0"/>
              <a:t>Compelling science case for a regional LU Science Initiative</a:t>
            </a:r>
          </a:p>
          <a:p>
            <a:pPr lvl="1"/>
            <a:r>
              <a:rPr lang="en-US" dirty="0" smtClean="0"/>
              <a:t>Two potential candidates </a:t>
            </a:r>
            <a:r>
              <a:rPr lang="mr-IN" dirty="0" smtClean="0"/>
              <a:t>–</a:t>
            </a:r>
            <a:r>
              <a:rPr lang="en-US" dirty="0" smtClean="0"/>
              <a:t> further Discussion Tomorrow</a:t>
            </a:r>
          </a:p>
          <a:p>
            <a:r>
              <a:rPr lang="en-US" dirty="0"/>
              <a:t>New LU Thematic Areas </a:t>
            </a:r>
            <a:r>
              <a:rPr lang="en-US" dirty="0" smtClean="0"/>
              <a:t>for future calls?</a:t>
            </a:r>
          </a:p>
          <a:p>
            <a:pPr lvl="1"/>
            <a:r>
              <a:rPr lang="en-US" dirty="0" smtClean="0"/>
              <a:t>e.g. Rangelands </a:t>
            </a:r>
            <a:r>
              <a:rPr lang="en-US" dirty="0"/>
              <a:t>- further Discussion </a:t>
            </a:r>
            <a:r>
              <a:rPr lang="en-US" dirty="0" smtClean="0"/>
              <a:t>Tomorrow</a:t>
            </a:r>
          </a:p>
          <a:p>
            <a:r>
              <a:rPr lang="en-US" dirty="0" smtClean="0"/>
              <a:t>Potential Interdisciplinary Science Topics ? </a:t>
            </a:r>
          </a:p>
          <a:p>
            <a:r>
              <a:rPr lang="en-US" dirty="0" smtClean="0"/>
              <a:t>Stronger Relationship w. partner programs e.g. </a:t>
            </a:r>
          </a:p>
          <a:p>
            <a:pPr lvl="1"/>
            <a:r>
              <a:rPr lang="en-US" dirty="0" smtClean="0"/>
              <a:t>GLP Focus Areas: </a:t>
            </a:r>
          </a:p>
          <a:p>
            <a:pPr lvl="2"/>
            <a:r>
              <a:rPr lang="en-US" dirty="0" smtClean="0"/>
              <a:t>Forecasting in the land sector</a:t>
            </a:r>
          </a:p>
          <a:p>
            <a:pPr lvl="2"/>
            <a:r>
              <a:rPr lang="en-US" dirty="0" smtClean="0"/>
              <a:t>Managing land use interactions and tradeoffs </a:t>
            </a:r>
          </a:p>
          <a:p>
            <a:pPr lvl="2"/>
            <a:r>
              <a:rPr lang="en-US" dirty="0" smtClean="0"/>
              <a:t>Land conflicts </a:t>
            </a:r>
          </a:p>
        </p:txBody>
      </p:sp>
    </p:spTree>
    <p:extLst>
      <p:ext uri="{BB962C8B-B14F-4D97-AF65-F5344CB8AC3E}">
        <p14:creationId xmlns:p14="http://schemas.microsoft.com/office/powerpoint/2010/main" val="1538654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1950" y="884236"/>
            <a:ext cx="8534400" cy="5791201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LCLUC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Program Web Site </a:t>
            </a:r>
          </a:p>
          <a:p>
            <a:pPr marL="0" indent="0">
              <a:buNone/>
            </a:pPr>
            <a:r>
              <a:rPr lang="en-US" dirty="0" smtClean="0"/>
              <a:t>   – </a:t>
            </a:r>
            <a:r>
              <a:rPr lang="en-US" b="1" dirty="0" smtClean="0"/>
              <a:t>PLEASE</a:t>
            </a:r>
            <a:r>
              <a:rPr lang="en-US" dirty="0" smtClean="0"/>
              <a:t> update </a:t>
            </a:r>
            <a:r>
              <a:rPr lang="en-US" dirty="0"/>
              <a:t>your </a:t>
            </a:r>
            <a:r>
              <a:rPr lang="en-US" dirty="0" smtClean="0"/>
              <a:t>profile and project </a:t>
            </a:r>
            <a:r>
              <a:rPr lang="en-US" dirty="0"/>
              <a:t>publications </a:t>
            </a:r>
            <a:r>
              <a:rPr lang="en-US" dirty="0" smtClean="0"/>
              <a:t>regularly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– Share </a:t>
            </a:r>
            <a:r>
              <a:rPr lang="en-US" dirty="0"/>
              <a:t>your data </a:t>
            </a:r>
            <a:r>
              <a:rPr lang="en-US" dirty="0" smtClean="0"/>
              <a:t>sets (Metadata page)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– Share </a:t>
            </a:r>
            <a:r>
              <a:rPr lang="en-US" dirty="0"/>
              <a:t>your </a:t>
            </a:r>
            <a:r>
              <a:rPr lang="en-US" dirty="0" smtClean="0"/>
              <a:t>research news, media highlights</a:t>
            </a:r>
          </a:p>
          <a:p>
            <a:pPr marL="0" indent="0">
              <a:buNone/>
            </a:pPr>
            <a:r>
              <a:rPr lang="en-US" dirty="0" smtClean="0"/>
              <a:t>   – Share </a:t>
            </a:r>
            <a:r>
              <a:rPr lang="en-US" dirty="0"/>
              <a:t>your </a:t>
            </a:r>
            <a:r>
              <a:rPr lang="en-US" dirty="0" smtClean="0"/>
              <a:t>PhD successes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LCLUC Webinars &amp; Newsletter</a:t>
            </a:r>
          </a:p>
          <a:p>
            <a:pPr marL="0" indent="0">
              <a:buNone/>
            </a:pPr>
            <a:r>
              <a:rPr lang="en-US" dirty="0" smtClean="0"/>
              <a:t>   – Be ready with your results to present at the webinar when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requested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– Submit your webinar ‘article’ </a:t>
            </a:r>
            <a:r>
              <a:rPr lang="en-US" u="sng" dirty="0" smtClean="0"/>
              <a:t>prior</a:t>
            </a:r>
            <a:r>
              <a:rPr lang="en-US" dirty="0" smtClean="0"/>
              <a:t> to the Webinar for newsletter          	publication</a:t>
            </a:r>
          </a:p>
          <a:p>
            <a:pPr marL="0" indent="0">
              <a:buNone/>
            </a:pPr>
            <a:r>
              <a:rPr lang="en-US" dirty="0" smtClean="0"/>
              <a:t>   – Help us promote the webinars in your Dept. and with int. partners</a:t>
            </a:r>
          </a:p>
          <a:p>
            <a:pPr marL="0" indent="0">
              <a:buNone/>
            </a:pPr>
            <a:r>
              <a:rPr lang="en-US" dirty="0" smtClean="0"/>
              <a:t>   – Submit short newsletter write ups on papers, special editions, meetings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LCLUC Facebook Page</a:t>
            </a:r>
          </a:p>
          <a:p>
            <a:pPr marL="0" indent="0">
              <a:buNone/>
            </a:pPr>
            <a:r>
              <a:rPr lang="en-US" dirty="0" smtClean="0"/>
              <a:t>   – Follow us on social media for latest updates!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360295" y="6492875"/>
            <a:ext cx="4423410" cy="365125"/>
          </a:xfrm>
        </p:spPr>
        <p:txBody>
          <a:bodyPr/>
          <a:lstStyle/>
          <a:p>
            <a:r>
              <a:rPr lang="en-US" sz="1200" dirty="0" smtClean="0"/>
              <a:t>NASA LCLUC Spring Science Team Meeting 2017, Rockville, Maryland</a:t>
            </a:r>
            <a:endParaRPr lang="en-US" sz="1200" dirty="0"/>
          </a:p>
        </p:txBody>
      </p:sp>
      <p:sp>
        <p:nvSpPr>
          <p:cNvPr id="6" name="Title 11"/>
          <p:cNvSpPr txBox="1">
            <a:spLocks/>
          </p:cNvSpPr>
          <p:nvPr/>
        </p:nvSpPr>
        <p:spPr>
          <a:xfrm>
            <a:off x="685800" y="228600"/>
            <a:ext cx="7886700" cy="573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chemeClr val="tx2"/>
                </a:solidFill>
              </a:rPr>
              <a:t>Program Support Issues 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16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26745" y="365126"/>
            <a:ext cx="7886700" cy="57308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LCLUC AGENDA OUTLINE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58390" y="6492875"/>
            <a:ext cx="4423410" cy="365125"/>
          </a:xfrm>
        </p:spPr>
        <p:txBody>
          <a:bodyPr/>
          <a:lstStyle/>
          <a:p>
            <a:r>
              <a:rPr lang="en-US" sz="1200" dirty="0" smtClean="0"/>
              <a:t>NASA LCLUC Spring Science Team Meeting 2017, Rockville, Maryland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71550" y="1044893"/>
            <a:ext cx="8172450" cy="52117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Day 1 (Wed Apr 12)</a:t>
            </a:r>
          </a:p>
          <a:p>
            <a:pPr>
              <a:lnSpc>
                <a:spcPct val="100000"/>
              </a:lnSpc>
            </a:pPr>
            <a:r>
              <a:rPr lang="en-US" sz="2000" b="1" dirty="0" smtClean="0"/>
              <a:t>Session I        Introduction Session</a:t>
            </a:r>
            <a:r>
              <a:rPr lang="en-US" sz="2000" dirty="0" smtClean="0"/>
              <a:t>(</a:t>
            </a:r>
            <a:r>
              <a:rPr lang="en-US" sz="2000" dirty="0" err="1" smtClean="0"/>
              <a:t>Garik</a:t>
            </a:r>
            <a:r>
              <a:rPr lang="en-US" sz="2000" dirty="0" smtClean="0"/>
              <a:t>, Chris)</a:t>
            </a:r>
          </a:p>
          <a:p>
            <a:r>
              <a:rPr lang="en-US" sz="2000" b="1" dirty="0" smtClean="0"/>
              <a:t>Session II       LCLUC Invited Talks </a:t>
            </a:r>
            <a:r>
              <a:rPr lang="en-US" sz="2000" dirty="0" smtClean="0"/>
              <a:t>(Jack, Allison)</a:t>
            </a:r>
          </a:p>
          <a:p>
            <a:r>
              <a:rPr lang="en-US" sz="2000" b="1" dirty="0" smtClean="0"/>
              <a:t>Session III      LCLUC in Mountainous Regions </a:t>
            </a:r>
          </a:p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      </a:t>
            </a:r>
            <a:r>
              <a:rPr lang="en-US" sz="2000" dirty="0" smtClean="0"/>
              <a:t>(Volker, Dan, Jeff, </a:t>
            </a:r>
            <a:r>
              <a:rPr lang="en-US" sz="2000" dirty="0" err="1" smtClean="0"/>
              <a:t>Giorgos</a:t>
            </a:r>
            <a:r>
              <a:rPr lang="en-US" sz="2000" dirty="0" smtClean="0"/>
              <a:t>, Andy, Geoff)                            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2000" b="1" dirty="0" smtClean="0"/>
              <a:t>Session IV      Posters </a:t>
            </a:r>
            <a:r>
              <a:rPr lang="en-US" sz="2000" dirty="0" smtClean="0"/>
              <a:t>(2min rapid intro) </a:t>
            </a:r>
            <a:r>
              <a:rPr lang="en-US" sz="2000" b="1" dirty="0" smtClean="0"/>
              <a:t>Viewing</a:t>
            </a:r>
            <a:r>
              <a:rPr lang="en-US" sz="2000" dirty="0" smtClean="0"/>
              <a:t> </a:t>
            </a:r>
            <a:r>
              <a:rPr lang="en-US" sz="2000" b="1" dirty="0" smtClean="0"/>
              <a:t>and Reception </a:t>
            </a:r>
            <a:r>
              <a:rPr lang="en-US" sz="2000" dirty="0" smtClean="0"/>
              <a:t>(SGT)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Day 2 (Thu Apr 13)</a:t>
            </a:r>
          </a:p>
          <a:p>
            <a:r>
              <a:rPr lang="en-US" sz="2000" b="1" dirty="0" smtClean="0"/>
              <a:t>Session V       LCLUC Regional Synthesis Presentations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(Volker, Karen, Dan, </a:t>
            </a:r>
            <a:r>
              <a:rPr lang="en-US" sz="2000" dirty="0" err="1" smtClean="0"/>
              <a:t>Peilei</a:t>
            </a:r>
            <a:r>
              <a:rPr lang="en-US" sz="2000" dirty="0" smtClean="0"/>
              <a:t>)</a:t>
            </a:r>
          </a:p>
          <a:p>
            <a:r>
              <a:rPr lang="en-US" sz="2000" b="1" dirty="0" smtClean="0"/>
              <a:t>Session VI      </a:t>
            </a:r>
            <a:r>
              <a:rPr lang="en-US" sz="2000" b="1" dirty="0" err="1" smtClean="0"/>
              <a:t>MuSLI</a:t>
            </a:r>
            <a:r>
              <a:rPr lang="en-US" sz="2000" b="1" dirty="0" smtClean="0"/>
              <a:t> Project Updates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(Salas, </a:t>
            </a:r>
            <a:r>
              <a:rPr lang="en-US" sz="2000" dirty="0" err="1" smtClean="0"/>
              <a:t>Chengquan</a:t>
            </a:r>
            <a:r>
              <a:rPr lang="en-US" sz="2000" dirty="0" smtClean="0"/>
              <a:t>, David, John, Chris, Marc, Matt)</a:t>
            </a:r>
          </a:p>
          <a:p>
            <a:r>
              <a:rPr lang="en-US" sz="2000" b="1" dirty="0" smtClean="0"/>
              <a:t>Session VII     International Programs and Capacity Building (SARI)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(Krishna, Nancy, </a:t>
            </a:r>
            <a:r>
              <a:rPr lang="en-US" sz="2000" dirty="0" err="1" smtClean="0"/>
              <a:t>Jiaquo</a:t>
            </a:r>
            <a:r>
              <a:rPr lang="en-US" sz="2000" dirty="0" smtClean="0"/>
              <a:t>)</a:t>
            </a:r>
          </a:p>
          <a:p>
            <a:r>
              <a:rPr lang="en-US" sz="2000" b="1" dirty="0" smtClean="0"/>
              <a:t>Session VIII    Meeting Wrap Up </a:t>
            </a:r>
            <a:r>
              <a:rPr lang="en-US" sz="2000" dirty="0" smtClean="0"/>
              <a:t>(</a:t>
            </a:r>
            <a:r>
              <a:rPr lang="en-US" sz="2000" dirty="0" err="1" smtClean="0"/>
              <a:t>Garik</a:t>
            </a:r>
            <a:r>
              <a:rPr lang="en-US" sz="2000" dirty="0" smtClean="0"/>
              <a:t>, Chris )</a:t>
            </a:r>
          </a:p>
        </p:txBody>
      </p:sp>
    </p:spTree>
    <p:extLst>
      <p:ext uri="{BB962C8B-B14F-4D97-AF65-F5344CB8AC3E}">
        <p14:creationId xmlns:p14="http://schemas.microsoft.com/office/powerpoint/2010/main" val="76187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652</Words>
  <Application>Microsoft Macintosh PowerPoint</Application>
  <PresentationFormat>On-screen Show (4:3)</PresentationFormat>
  <Paragraphs>79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Mangal</vt:lpstr>
      <vt:lpstr>Office Theme</vt:lpstr>
      <vt:lpstr>Program Observations  and  Meeting Agenda</vt:lpstr>
      <vt:lpstr>Program Observations </vt:lpstr>
      <vt:lpstr>Observations Continued </vt:lpstr>
      <vt:lpstr>Looking Forward</vt:lpstr>
      <vt:lpstr>PowerPoint Presentation</vt:lpstr>
      <vt:lpstr>LCLUC AGENDA OUTLINE</vt:lpstr>
    </vt:vector>
  </TitlesOfParts>
  <Company>Microsoft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 for the Meeting</dc:title>
  <dc:creator>Chris Justice</dc:creator>
  <cp:lastModifiedBy>Microsoft Office User</cp:lastModifiedBy>
  <cp:revision>24</cp:revision>
  <dcterms:created xsi:type="dcterms:W3CDTF">2013-04-02T00:54:30Z</dcterms:created>
  <dcterms:modified xsi:type="dcterms:W3CDTF">2017-04-12T11:53:40Z</dcterms:modified>
</cp:coreProperties>
</file>